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5AB99-58E6-4D85-8886-4ACEC439293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1A93E-702F-4ADD-B928-DD936FA21EB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gi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mer simps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2971800"/>
            <a:ext cx="1157925" cy="1397747"/>
          </a:xfrm>
          <a:prstGeom prst="rect">
            <a:avLst/>
          </a:prstGeom>
        </p:spPr>
      </p:pic>
      <p:pic>
        <p:nvPicPr>
          <p:cNvPr id="8" name="Picture 7" descr="jacqueline bouvi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1438886"/>
            <a:ext cx="999514" cy="999514"/>
          </a:xfrm>
          <a:prstGeom prst="rect">
            <a:avLst/>
          </a:prstGeom>
        </p:spPr>
      </p:pic>
      <p:pic>
        <p:nvPicPr>
          <p:cNvPr id="14" name="Picture 13" descr="mona-simps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9400" y="1219200"/>
            <a:ext cx="1277250" cy="12772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1295400"/>
            <a:ext cx="959984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clancybouvier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62800" y="1362686"/>
            <a:ext cx="1001883" cy="100965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009538" y="228600"/>
            <a:ext cx="55513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La </a:t>
            </a:r>
            <a:r>
              <a:rPr lang="en-US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famille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Simpson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5400000">
            <a:off x="2438400" y="2667000"/>
            <a:ext cx="762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2286000" y="2286000"/>
            <a:ext cx="838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5105400" y="2209800"/>
            <a:ext cx="3429000" cy="1066800"/>
            <a:chOff x="5105400" y="2209800"/>
            <a:chExt cx="3429000" cy="1066800"/>
          </a:xfrm>
        </p:grpSpPr>
        <p:cxnSp>
          <p:nvCxnSpPr>
            <p:cNvPr id="29" name="Straight Connector 28"/>
            <p:cNvCxnSpPr/>
            <p:nvPr/>
          </p:nvCxnSpPr>
          <p:spPr>
            <a:xfrm rot="5400000">
              <a:off x="4876800" y="3048000"/>
              <a:ext cx="457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8267700" y="3009900"/>
              <a:ext cx="3810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6858000" y="3048000"/>
              <a:ext cx="457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0800000">
              <a:off x="6553200" y="2209800"/>
              <a:ext cx="600686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10800000">
              <a:off x="5105400" y="2819400"/>
              <a:ext cx="34290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6629400" y="2514600"/>
              <a:ext cx="6096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Straight Connector 44"/>
          <p:cNvCxnSpPr/>
          <p:nvPr/>
        </p:nvCxnSpPr>
        <p:spPr>
          <a:xfrm rot="5400000">
            <a:off x="2133600" y="4953000"/>
            <a:ext cx="457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5524500" y="4914900"/>
            <a:ext cx="381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4114800" y="4953000"/>
            <a:ext cx="457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10800000">
            <a:off x="3276600" y="4114800"/>
            <a:ext cx="16764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10800000">
            <a:off x="2362200" y="4724400"/>
            <a:ext cx="3429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>
            <a:off x="3886200" y="4419600"/>
            <a:ext cx="6096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marg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3124200"/>
            <a:ext cx="1277428" cy="1277428"/>
          </a:xfrm>
          <a:prstGeom prst="rect">
            <a:avLst/>
          </a:prstGeom>
        </p:spPr>
      </p:pic>
      <p:pic>
        <p:nvPicPr>
          <p:cNvPr id="15" name="Picture 14" descr="patty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48600" y="2971800"/>
            <a:ext cx="1066800" cy="1406237"/>
          </a:xfrm>
          <a:prstGeom prst="rect">
            <a:avLst/>
          </a:prstGeom>
        </p:spPr>
      </p:pic>
      <p:pic>
        <p:nvPicPr>
          <p:cNvPr id="17" name="Picture 16" descr="selma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00800" y="3048000"/>
            <a:ext cx="1326600" cy="1326600"/>
          </a:xfrm>
          <a:prstGeom prst="rect">
            <a:avLst/>
          </a:prstGeom>
        </p:spPr>
      </p:pic>
      <p:pic>
        <p:nvPicPr>
          <p:cNvPr id="4" name="Picture 3" descr="bartsimpson4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905000" y="4919553"/>
            <a:ext cx="1066800" cy="1618487"/>
          </a:xfrm>
          <a:prstGeom prst="rect">
            <a:avLst/>
          </a:prstGeom>
        </p:spPr>
      </p:pic>
      <p:pic>
        <p:nvPicPr>
          <p:cNvPr id="9" name="Picture 8" descr="LisaSimpson11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657600" y="5029200"/>
            <a:ext cx="878748" cy="1277250"/>
          </a:xfrm>
          <a:prstGeom prst="rect">
            <a:avLst/>
          </a:prstGeom>
        </p:spPr>
      </p:pic>
      <p:pic>
        <p:nvPicPr>
          <p:cNvPr id="10" name="Picture 9" descr="maggie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181600" y="5029200"/>
            <a:ext cx="1136752" cy="1404975"/>
          </a:xfrm>
          <a:prstGeom prst="rect">
            <a:avLst/>
          </a:prstGeom>
        </p:spPr>
      </p:pic>
      <p:pic>
        <p:nvPicPr>
          <p:cNvPr id="53" name="Picture 52" descr="milhouse1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848600" y="5283369"/>
            <a:ext cx="1295400" cy="1574631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2971800" y="2438400"/>
            <a:ext cx="22098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La grand-</a:t>
            </a:r>
            <a:r>
              <a:rPr lang="en-US" sz="2400" b="1" dirty="0" err="1" smtClean="0"/>
              <a:t>mère</a:t>
            </a:r>
            <a:endParaRPr lang="en-US" sz="2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4572000" y="2286000"/>
            <a:ext cx="22098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La grand-</a:t>
            </a:r>
            <a:r>
              <a:rPr lang="en-US" sz="2400" b="1" dirty="0" err="1" smtClean="0"/>
              <a:t>mère</a:t>
            </a:r>
            <a:endParaRPr lang="en-US" sz="2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7010400" y="2286000"/>
            <a:ext cx="1981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Le grand-</a:t>
            </a:r>
            <a:r>
              <a:rPr lang="en-US" sz="2400" b="1" dirty="0" err="1" smtClean="0"/>
              <a:t>père</a:t>
            </a:r>
            <a:endParaRPr lang="en-US" sz="2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2133600" y="4267200"/>
            <a:ext cx="12954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Le </a:t>
            </a:r>
            <a:r>
              <a:rPr lang="en-US" sz="2400" b="1" dirty="0" err="1" smtClean="0"/>
              <a:t>père</a:t>
            </a:r>
            <a:endParaRPr lang="en-US" sz="2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648200" y="4267200"/>
            <a:ext cx="12954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La </a:t>
            </a:r>
            <a:r>
              <a:rPr lang="en-US" sz="2400" b="1" dirty="0" err="1" smtClean="0"/>
              <a:t>mère</a:t>
            </a:r>
            <a:endParaRPr lang="en-US" sz="24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6477000" y="4343400"/>
            <a:ext cx="2362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Les </a:t>
            </a:r>
            <a:r>
              <a:rPr lang="en-US" sz="2400" b="1" dirty="0" err="1" smtClean="0"/>
              <a:t>tantes</a:t>
            </a:r>
            <a:endParaRPr lang="en-US" sz="24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1828800" y="6172200"/>
            <a:ext cx="12954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Le frère</a:t>
            </a:r>
            <a:endParaRPr lang="en-US" sz="24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724400" y="6172200"/>
            <a:ext cx="17526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La sœur</a:t>
            </a:r>
            <a:endParaRPr lang="fr-FR" sz="24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7239000" y="6096000"/>
            <a:ext cx="12954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Un </a:t>
            </a:r>
            <a:r>
              <a:rPr lang="en-US" sz="2400" b="1" dirty="0" err="1" smtClean="0"/>
              <a:t>ami</a:t>
            </a:r>
            <a:endParaRPr lang="en-US" sz="2400" b="1" dirty="0"/>
          </a:p>
        </p:txBody>
      </p:sp>
      <p:cxnSp>
        <p:nvCxnSpPr>
          <p:cNvPr id="68" name="Straight Connector 67"/>
          <p:cNvCxnSpPr/>
          <p:nvPr/>
        </p:nvCxnSpPr>
        <p:spPr>
          <a:xfrm rot="10800000">
            <a:off x="838200" y="2819400"/>
            <a:ext cx="198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457200" y="3200400"/>
            <a:ext cx="762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33400" y="3048000"/>
            <a:ext cx="924674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TextBox 66"/>
          <p:cNvSpPr txBox="1"/>
          <p:nvPr/>
        </p:nvSpPr>
        <p:spPr>
          <a:xfrm>
            <a:off x="304800" y="4267200"/>
            <a:ext cx="12954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err="1" smtClean="0"/>
              <a:t>L’oncle</a:t>
            </a:r>
            <a:endParaRPr lang="en-US" sz="2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381000" y="2438400"/>
            <a:ext cx="1981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Le grand-</a:t>
            </a:r>
            <a:r>
              <a:rPr lang="en-US" sz="2400" b="1" dirty="0" err="1" smtClean="0"/>
              <a:t>père</a:t>
            </a:r>
            <a:endParaRPr lang="en-US" sz="2400" b="1" dirty="0"/>
          </a:p>
        </p:txBody>
      </p:sp>
      <p:sp>
        <p:nvSpPr>
          <p:cNvPr id="51" name="Oval Callout 50"/>
          <p:cNvSpPr/>
          <p:nvPr/>
        </p:nvSpPr>
        <p:spPr>
          <a:xfrm>
            <a:off x="3657600" y="3505200"/>
            <a:ext cx="2209800" cy="16764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Bonjour, je </a:t>
            </a:r>
            <a:r>
              <a:rPr lang="en-US" b="1" dirty="0" err="1" smtClean="0"/>
              <a:t>m’appelle</a:t>
            </a:r>
            <a:r>
              <a:rPr lang="en-US" b="1" dirty="0" smtClean="0"/>
              <a:t> Lisa.  </a:t>
            </a:r>
            <a:r>
              <a:rPr lang="en-US" b="1" dirty="0" err="1" smtClean="0"/>
              <a:t>Voilà</a:t>
            </a:r>
            <a:r>
              <a:rPr lang="en-US" b="1" dirty="0" smtClean="0"/>
              <a:t>, ma </a:t>
            </a:r>
            <a:r>
              <a:rPr lang="en-US" b="1" dirty="0" err="1" smtClean="0"/>
              <a:t>famille</a:t>
            </a:r>
            <a:r>
              <a:rPr lang="en-US" b="1" dirty="0" smtClean="0"/>
              <a:t>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decel="100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decel="100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decel="100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decel="100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decel="100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decel="100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decel="100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" decel="100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4" grpId="0" animBg="1"/>
      <p:bldP spid="64" grpId="1" animBg="1"/>
      <p:bldP spid="64" grpId="2" animBg="1"/>
      <p:bldP spid="65" grpId="0" animBg="1"/>
      <p:bldP spid="65" grpId="1" animBg="1"/>
      <p:bldP spid="67" grpId="0" animBg="1"/>
      <p:bldP spid="67" grpId="1" animBg="1"/>
      <p:bldP spid="54" grpId="0" animBg="1"/>
      <p:bldP spid="54" grpId="1" animBg="1"/>
      <p:bldP spid="51" grpId="0" animBg="1"/>
      <p:bldP spid="5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symptotia.com/wp-images/2006/12/copy_cat_cop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62000"/>
            <a:ext cx="4683209" cy="4114800"/>
          </a:xfrm>
          <a:prstGeom prst="rect">
            <a:avLst/>
          </a:prstGeom>
          <a:noFill/>
        </p:spPr>
      </p:pic>
      <p:pic>
        <p:nvPicPr>
          <p:cNvPr id="1028" name="Picture 4" descr="http://t0.gstatic.com/images?q=tbn:ANd9GcT8o9Cm6NhLZod9hCPMPIsaiYs_XhJ1cmgAgPgFONmRLny0LbtqZw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2286000"/>
            <a:ext cx="4675455" cy="353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blog.relocation.com/wp-content/uploads/2011/01/do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5715000" cy="3810000"/>
          </a:xfrm>
          <a:prstGeom prst="rect">
            <a:avLst/>
          </a:prstGeom>
          <a:noFill/>
        </p:spPr>
      </p:pic>
      <p:pic>
        <p:nvPicPr>
          <p:cNvPr id="20484" name="Picture 4" descr="http://t3.gstatic.com/images?q=tbn:ANd9GcQW3ZnhP4pF-i529mIPho6cRE6-LFGzcyVyPAiJ72tU-hibZeRejw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743200"/>
            <a:ext cx="5212262" cy="3609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t3.gstatic.com/images?q=tbn:ANd9GcRQkbHPqnKtETMV2WXrYErBBYHK8kac3USyxslOfSPWTKjaRxCFDQ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391737" cy="4038600"/>
          </a:xfrm>
          <a:prstGeom prst="rect">
            <a:avLst/>
          </a:prstGeom>
          <a:noFill/>
        </p:spPr>
      </p:pic>
      <p:pic>
        <p:nvPicPr>
          <p:cNvPr id="19460" name="Picture 4" descr="http://www.americanconsumernews.com/wp-content/uploads/2010/03/parrot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0025" y="1914524"/>
            <a:ext cx="5133975" cy="4943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35</Words>
  <Application>Microsoft Office PowerPoint</Application>
  <PresentationFormat>On-screen Show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Danielle</dc:creator>
  <cp:lastModifiedBy>Danielle Berndt</cp:lastModifiedBy>
  <cp:revision>26</cp:revision>
  <dcterms:created xsi:type="dcterms:W3CDTF">2009-11-29T22:00:17Z</dcterms:created>
  <dcterms:modified xsi:type="dcterms:W3CDTF">2012-01-30T16:51:45Z</dcterms:modified>
</cp:coreProperties>
</file>